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0EBFB-4E57-61C0-D57A-387C720DD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844D4-076E-BC20-4F3D-1D1F0F373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F9A75-94DB-4E33-379E-E8F192B82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3391A-36E0-4D73-B6FE-3956747551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668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67B21F-578D-9791-73E9-05C4554D9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41A9CF-BAB0-AC9D-EA0C-C475352A9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9E141-293B-3956-2A04-F9AEFDEA4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9988B-1358-43F0-8F2D-FF6CC0ACC5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299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24EFD8-847F-AF99-11AD-19615761C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1CE2B-B275-4698-4976-1E67E3567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BF74D-EF13-3076-7A84-14D09452E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A2DDE-19A2-4941-AEF7-14957C5654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4458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01D38-5A2E-3BF0-649E-3D2D603E5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582BB-D703-B5AA-C083-4FECF729B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053AE-8FC4-5826-8937-9B8025E8C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2FB53-B1DF-4228-8D25-B3D62865E8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781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D9D6E2-74C0-16B9-1F75-B686FBFE4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A3D29-11DB-E8EC-D501-73ED48529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7B463-93A4-7F65-0BA1-C422234D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959B-54F1-405E-A2AA-B45477841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3097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5C1C4C-E10F-181E-E218-000F85695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BBD8D2-5875-DA14-1D13-B5ADDA85F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0BB58C-3002-1911-C604-EFFE4EA5B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B67CA-1441-4F33-8EEE-A83AF59849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34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78CF5D-C652-FEAD-EF76-F4CB2BA19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801E14-E5DD-4C82-AE1D-40E53B17B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81BCD4-9A8F-667A-98CA-B194ED166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3BC8B-EBDF-4F3E-87E1-96E9A2A8D9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251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725D4E6-7C09-6A98-4086-383B83DA5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14B12C3-B9C3-E574-BE0B-6C5B764F8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0660D96-430C-5453-74B4-9491323C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F2724-419D-4095-B2DA-22B5C2DA3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085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A59AC7F-9213-0838-E580-8F27D9260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9101365-B3D3-9B7D-CBE8-A44EDBCF3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DA8F55-2D88-9433-8650-E946AB686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685C7-0B9E-401D-92AD-310D12701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359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6A0325-FBDA-FBD4-D8C9-0350E4CC3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D41EB6-8E9D-118F-A855-EF80642A5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0AD205-56D0-1321-28FF-55094E1D3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6379E-72F6-4618-BE6F-AB0B8B829C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647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AC9A66-C8F4-2F6C-C538-8A4AEA55C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83B880-D500-7A08-4FD7-9DC190C87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D4918C-6E5A-0CF4-18EC-E73837A31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3B5E6-B079-4885-8A40-39A8B1E8B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405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43B2AE9-FD94-DADF-DD93-1006F77F2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7794451-B6B4-E20C-7600-1B4B071F24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88AA2-9365-6E29-C155-C9813DCD05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C1EDB-BCE6-0183-7F44-37A58F10A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4FD08-C605-C613-AC39-87CFE6D1D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B5D1C9-DB50-4902-B039-FDA5BAF7E4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9335E997-F9E7-6178-EE64-1DDAE60B80C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66988" y="1773238"/>
            <a:ext cx="7162800" cy="2886075"/>
          </a:xfrm>
        </p:spPr>
        <p:txBody>
          <a:bodyPr/>
          <a:lstStyle/>
          <a:p>
            <a:r>
              <a:rPr lang="en-AU" altLang="en-US" sz="18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We are the hands of Christ;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He uses us each day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To show his love to everyone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In every kind of way.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DF4011A-839D-051E-3427-D13C6C92C08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14600" y="1341438"/>
            <a:ext cx="7162800" cy="3317875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Verse 2</a:t>
            </a:r>
            <a:endParaRPr lang="en-AU" altLang="en-US" sz="4000" i="1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We are the feet of Christ;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His errands we must run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To fetch, to carry and to help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In every way we can.</a:t>
            </a:r>
          </a:p>
          <a:p>
            <a:endParaRPr lang="en-US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FF87EEB-F94C-CDB8-A9D0-7544CC1FDA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14600" y="1773151"/>
            <a:ext cx="7162800" cy="331169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endParaRPr lang="en-AU" altLang="en-US" sz="4000" i="1" dirty="0">
              <a:cs typeface="Times New Roman" panose="02020603050405020304" pitchFamily="18" charset="0"/>
            </a:endParaRPr>
          </a:p>
          <a:p>
            <a:r>
              <a:rPr lang="en-AU" altLang="en-US" sz="4000" dirty="0">
                <a:cs typeface="Times New Roman" panose="02020603050405020304" pitchFamily="18" charset="0"/>
              </a:rPr>
              <a:t>We are the eyes of Christ;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All beauty we must share,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hope one day to bring to you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All those who do not care.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6C268A3-41D6-DB5B-D557-1C27097C67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711450" y="1341438"/>
            <a:ext cx="7467600" cy="3246437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Verse 4</a:t>
            </a:r>
            <a:endParaRPr lang="en-AU" altLang="en-US" sz="4000" i="1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We are the lips of Christ;</a:t>
            </a:r>
          </a:p>
          <a:p>
            <a:pPr eaLnBrk="0" hangingPunct="0"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He speaks through us to men,</a:t>
            </a:r>
          </a:p>
          <a:p>
            <a:pPr eaLnBrk="0" hangingPunct="0"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To cheer, to comfort and to tell</a:t>
            </a:r>
          </a:p>
          <a:p>
            <a:pPr eaLnBrk="0" hangingPunct="0">
              <a:spcBef>
                <a:spcPct val="0"/>
              </a:spcBef>
            </a:pPr>
            <a:r>
              <a:rPr lang="en-AU" altLang="en-US" sz="4000">
                <a:cs typeface="Times New Roman" panose="02020603050405020304" pitchFamily="18" charset="0"/>
              </a:rPr>
              <a:t>Of his great love for them.</a:t>
            </a:r>
            <a:r>
              <a:rPr lang="en-US" altLang="en-US" sz="4000"/>
              <a:t> </a:t>
            </a:r>
          </a:p>
          <a:p>
            <a:endParaRPr lang="en-AU" altLang="en-US" sz="4000" i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954EAB21-CAF2-82FE-DDE1-E7B705F867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362200" y="1628775"/>
            <a:ext cx="7467600" cy="3319463"/>
          </a:xfrm>
        </p:spPr>
        <p:txBody>
          <a:bodyPr/>
          <a:lstStyle/>
          <a:p>
            <a:r>
              <a:rPr lang="en-AU" altLang="en-US" sz="2800">
                <a:cs typeface="Times New Roman" panose="02020603050405020304" pitchFamily="18" charset="0"/>
              </a:rPr>
              <a:t>Verse 5</a:t>
            </a:r>
            <a:endParaRPr lang="en-AU" altLang="en-US" sz="4000" i="1">
              <a:cs typeface="Times New Roman" panose="02020603050405020304" pitchFamily="18" charset="0"/>
            </a:endParaRPr>
          </a:p>
          <a:p>
            <a:r>
              <a:rPr lang="en-AU" altLang="en-US" sz="4000">
                <a:cs typeface="Times New Roman" panose="02020603050405020304" pitchFamily="18" charset="0"/>
              </a:rPr>
              <a:t>We are the friends of Christ;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We love his work to do;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His friendship is so wonderful</a:t>
            </a:r>
          </a:p>
          <a:p>
            <a:r>
              <a:rPr lang="en-AU" altLang="en-US" sz="4000">
                <a:cs typeface="Times New Roman" panose="02020603050405020304" pitchFamily="18" charset="0"/>
              </a:rPr>
              <a:t>Will you not share it too?</a:t>
            </a:r>
            <a:r>
              <a:rPr lang="en-US" altLang="en-US" sz="4000">
                <a:cs typeface="Times New Roman" panose="02020603050405020304" pitchFamily="18" charset="0"/>
              </a:rPr>
              <a:t> </a:t>
            </a:r>
            <a:endParaRPr lang="en-AU" altLang="en-US" sz="4000">
              <a:cs typeface="Times New Roman" panose="02020603050405020304" pitchFamily="18" charset="0"/>
            </a:endParaRPr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4EE78A71-590E-4356-6DE8-BE2809B04D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7103199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David Fraser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</TotalTime>
  <Words>189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2000-03-17T01:12:03Z</dcterms:created>
  <dcterms:modified xsi:type="dcterms:W3CDTF">2023-08-03T03:29:38Z</dcterms:modified>
</cp:coreProperties>
</file>